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17"/>
  </p:notesMasterIdLst>
  <p:sldIdLst>
    <p:sldId id="256" r:id="rId2"/>
    <p:sldId id="374" r:id="rId3"/>
    <p:sldId id="259" r:id="rId4"/>
    <p:sldId id="339" r:id="rId5"/>
    <p:sldId id="414" r:id="rId6"/>
    <p:sldId id="340" r:id="rId7"/>
    <p:sldId id="355" r:id="rId8"/>
    <p:sldId id="416" r:id="rId9"/>
    <p:sldId id="415" r:id="rId10"/>
    <p:sldId id="411" r:id="rId11"/>
    <p:sldId id="289" r:id="rId12"/>
    <p:sldId id="290" r:id="rId13"/>
    <p:sldId id="291" r:id="rId14"/>
    <p:sldId id="356" r:id="rId15"/>
    <p:sldId id="3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4"/>
    <p:restoredTop sz="80286"/>
  </p:normalViewPr>
  <p:slideViewPr>
    <p:cSldViewPr snapToGrid="0">
      <p:cViewPr varScale="1">
        <p:scale>
          <a:sx n="86" d="100"/>
          <a:sy n="86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5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20E3qBmHpg" TargetMode="External"/><Relationship Id="rId2" Type="http://schemas.openxmlformats.org/officeDocument/2006/relationships/hyperlink" Target="https://www.youtube.com/watch?v=nA9QP9lkl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faGNFu8E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“Architecture diagrams”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689" y="864108"/>
            <a:ext cx="8139659" cy="5120640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Now that you’ve got an idea of what your interface might look like, break that down into </a:t>
            </a:r>
            <a:r>
              <a:rPr lang="en-US" sz="2400" b="1" dirty="0"/>
              <a:t>manageable pieces</a:t>
            </a:r>
            <a:r>
              <a:rPr lang="en-US" sz="2400" dirty="0"/>
              <a:t> so you can get started</a:t>
            </a:r>
          </a:p>
          <a:p>
            <a:pPr lvl="1"/>
            <a:r>
              <a:rPr lang="en-US" sz="2400" dirty="0"/>
              <a:t>This can happen at </a:t>
            </a:r>
            <a:r>
              <a:rPr lang="en-US" sz="2400" b="1" dirty="0"/>
              <a:t>several levels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769D-B3DB-EB47-AE2B-3F0C450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25" y="2828952"/>
            <a:ext cx="4855126" cy="39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5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case diagram (high level)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72" y="855275"/>
            <a:ext cx="5413164" cy="51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activity diagram (mid level)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82" y="119789"/>
            <a:ext cx="5397708" cy="6618422"/>
          </a:xfrm>
        </p:spPr>
      </p:pic>
    </p:spTree>
    <p:extLst>
      <p:ext uri="{BB962C8B-B14F-4D97-AF65-F5344CB8AC3E}">
        <p14:creationId xmlns:p14="http://schemas.microsoft.com/office/powerpoint/2010/main" val="86454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diagram (low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94" y="944897"/>
            <a:ext cx="8229600" cy="407941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4" y="2706473"/>
            <a:ext cx="2986916" cy="3456432"/>
          </a:xfrm>
          <a:prstGeom prst="rect">
            <a:avLst/>
          </a:prstGeom>
          <a:ln w="28575"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5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FF2FF-4021-B04B-A2C1-0FA71C67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0" y="509241"/>
            <a:ext cx="8263467" cy="4648200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0" y="5301394"/>
            <a:ext cx="8263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 with a partner to create a paper prototype for a transit app. Take a picture of your prototype to turn in on </a:t>
            </a:r>
            <a:r>
              <a:rPr lang="en-US" sz="2800" dirty="0" err="1"/>
              <a:t>Gradescope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Thinking 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b="1" dirty="0"/>
              <a:t>Architecture diagrams</a:t>
            </a:r>
            <a:r>
              <a:rPr lang="en-US" sz="2400" dirty="0"/>
              <a:t> help you plan out your implementation so you don’t run out of time</a:t>
            </a:r>
            <a:endParaRPr lang="en-US" sz="2400" b="1" dirty="0"/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User-centered design</a:t>
            </a:r>
          </a:p>
          <a:p>
            <a:pPr lvl="1"/>
            <a:r>
              <a:rPr lang="en-US" sz="2400" dirty="0"/>
              <a:t>Prototyping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2197735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a </a:t>
            </a:r>
            <a:r>
              <a:rPr lang="en-US" sz="2800" b="1" dirty="0"/>
              <a:t>prototype </a:t>
            </a:r>
            <a:r>
              <a:rPr lang="en-US" sz="2800" dirty="0"/>
              <a:t>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2430040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007457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B9A61-3A45-7AD0-6979-61D783A33ABD}"/>
              </a:ext>
            </a:extLst>
          </p:cNvPr>
          <p:cNvSpPr/>
          <p:nvPr/>
        </p:nvSpPr>
        <p:spPr>
          <a:xfrm>
            <a:off x="7710245" y="76200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051401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Life Skill #1: “Paper prototyping”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“Paper prototyping”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“Paper prototyping”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r>
              <a:rPr lang="en-US" sz="2400" dirty="0">
                <a:hlinkClick r:id="rId2"/>
              </a:rPr>
              <a:t>https://www.youtube.com/watch?v=nA9QP9lkl20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https://www.youtube.com/watch?v=y20E3qBmHpg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https://www.youtube.com/watch?v=yafaGNFu8Eg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35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9628332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-65779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93891239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808</TotalTime>
  <Words>710</Words>
  <Application>Microsoft Macintosh PowerPoint</Application>
  <PresentationFormat>Widescreen</PresentationFormat>
  <Paragraphs>109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Wingdings 2</vt:lpstr>
      <vt:lpstr>Frame</vt:lpstr>
      <vt:lpstr>Intro to Coding with Python– Prototyping</vt:lpstr>
      <vt:lpstr>Plan for Today</vt:lpstr>
      <vt:lpstr>User-centered design framework</vt:lpstr>
      <vt:lpstr>PowerPoint Presentation</vt:lpstr>
      <vt:lpstr>User-centered design framework</vt:lpstr>
      <vt:lpstr>CS Life Skill #1: “Paper prototyping”</vt:lpstr>
      <vt:lpstr>“Paper prototyping” goals</vt:lpstr>
      <vt:lpstr>“Paper prototyping”</vt:lpstr>
      <vt:lpstr>User-centered design framework</vt:lpstr>
      <vt:lpstr>“Architecture diagrams”</vt:lpstr>
      <vt:lpstr>Example: use case diagram (high level)</vt:lpstr>
      <vt:lpstr>Example: activity diagram (mid level)</vt:lpstr>
      <vt:lpstr>Example: class diagram (low level)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44</cp:revision>
  <dcterms:created xsi:type="dcterms:W3CDTF">2023-08-03T18:49:17Z</dcterms:created>
  <dcterms:modified xsi:type="dcterms:W3CDTF">2024-04-03T14:26:43Z</dcterms:modified>
</cp:coreProperties>
</file>